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Canva Sans Bold" charset="1" panose="020B0803030501040103"/>
      <p:regular r:id="rId10"/>
    </p:embeddedFont>
    <p:embeddedFont>
      <p:font typeface="Canva Sans" charset="1" panose="020B05030305010401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grundschule-sonnenhalde.de" TargetMode="External" Type="http://schemas.openxmlformats.org/officeDocument/2006/relationships/hyperlink"/><Relationship Id="rId4" Target="../media/image2.jpeg" Type="http://schemas.openxmlformats.org/officeDocument/2006/relationships/image"/><Relationship Id="rId5" Target="../media/image3.jpeg" Type="http://schemas.openxmlformats.org/officeDocument/2006/relationships/image"/><Relationship Id="rId6" Target="../media/image4.jpeg" Type="http://schemas.openxmlformats.org/officeDocument/2006/relationships/image"/><Relationship Id="rId7" Target="../media/image5.jpeg" Type="http://schemas.openxmlformats.org/officeDocument/2006/relationships/image"/><Relationship Id="rId8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11.jpe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.pn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17.png" Type="http://schemas.openxmlformats.org/officeDocument/2006/relationships/image"/><Relationship Id="rId8" Target="../media/image1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1.png" Type="http://schemas.openxmlformats.org/officeDocument/2006/relationships/image"/><Relationship Id="rId4" Target="../media/image20.jpeg" Type="http://schemas.openxmlformats.org/officeDocument/2006/relationships/image"/><Relationship Id="rId5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336894"/>
            <a:chOff x="0" y="0"/>
            <a:chExt cx="4816593" cy="3521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52104"/>
            </a:xfrm>
            <a:custGeom>
              <a:avLst/>
              <a:gdLst/>
              <a:ahLst/>
              <a:cxnLst/>
              <a:rect r="r" b="b" t="t" l="l"/>
              <a:pathLst>
                <a:path h="35210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52104"/>
                  </a:lnTo>
                  <a:lnTo>
                    <a:pt x="0" y="352104"/>
                  </a:lnTo>
                  <a:close/>
                </a:path>
              </a:pathLst>
            </a:custGeom>
            <a:solidFill>
              <a:srgbClr val="1571B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902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466942" cy="1336894"/>
          </a:xfrm>
          <a:custGeom>
            <a:avLst/>
            <a:gdLst/>
            <a:ahLst/>
            <a:cxnLst/>
            <a:rect r="r" b="b" t="t" l="l"/>
            <a:pathLst>
              <a:path h="1336894" w="1466942">
                <a:moveTo>
                  <a:pt x="0" y="0"/>
                </a:moveTo>
                <a:lnTo>
                  <a:pt x="1466942" y="0"/>
                </a:lnTo>
                <a:lnTo>
                  <a:pt x="1466942" y="1336894"/>
                </a:lnTo>
                <a:lnTo>
                  <a:pt x="0" y="1336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15495" y="1336894"/>
            <a:ext cx="6922181" cy="4246046"/>
            <a:chOff x="0" y="0"/>
            <a:chExt cx="10865675" cy="666497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51933" y="468630"/>
              <a:ext cx="10212752" cy="5779784"/>
            </a:xfrm>
            <a:custGeom>
              <a:avLst/>
              <a:gdLst/>
              <a:ahLst/>
              <a:cxnLst/>
              <a:rect r="r" b="b" t="t" l="l"/>
              <a:pathLst>
                <a:path h="5779784" w="10212752">
                  <a:moveTo>
                    <a:pt x="150987" y="78740"/>
                  </a:moveTo>
                  <a:cubicBezTo>
                    <a:pt x="115427" y="67310"/>
                    <a:pt x="87487" y="57150"/>
                    <a:pt x="59547" y="48260"/>
                  </a:cubicBezTo>
                  <a:cubicBezTo>
                    <a:pt x="60817" y="43180"/>
                    <a:pt x="60817" y="39370"/>
                    <a:pt x="62087" y="34290"/>
                  </a:cubicBezTo>
                  <a:cubicBezTo>
                    <a:pt x="88757" y="33020"/>
                    <a:pt x="115427" y="31750"/>
                    <a:pt x="143367" y="29210"/>
                  </a:cubicBezTo>
                  <a:cubicBezTo>
                    <a:pt x="147177" y="20320"/>
                    <a:pt x="150987" y="11430"/>
                    <a:pt x="154797" y="0"/>
                  </a:cubicBezTo>
                  <a:cubicBezTo>
                    <a:pt x="170037" y="33020"/>
                    <a:pt x="170037" y="34290"/>
                    <a:pt x="206867" y="31750"/>
                  </a:cubicBezTo>
                  <a:cubicBezTo>
                    <a:pt x="613267" y="8890"/>
                    <a:pt x="1022207" y="5080"/>
                    <a:pt x="1429877" y="2540"/>
                  </a:cubicBezTo>
                  <a:cubicBezTo>
                    <a:pt x="2229977" y="0"/>
                    <a:pt x="3028807" y="40640"/>
                    <a:pt x="6567916" y="39370"/>
                  </a:cubicBezTo>
                  <a:cubicBezTo>
                    <a:pt x="8823372" y="43180"/>
                    <a:pt x="9302162" y="34290"/>
                    <a:pt x="9779682" y="30480"/>
                  </a:cubicBezTo>
                  <a:cubicBezTo>
                    <a:pt x="9897792" y="29210"/>
                    <a:pt x="10017172" y="25400"/>
                    <a:pt x="10135282" y="24130"/>
                  </a:cubicBezTo>
                  <a:cubicBezTo>
                    <a:pt x="10201322" y="22860"/>
                    <a:pt x="10212752" y="34290"/>
                    <a:pt x="10212752" y="101600"/>
                  </a:cubicBezTo>
                  <a:cubicBezTo>
                    <a:pt x="10173382" y="962660"/>
                    <a:pt x="10092102" y="1822450"/>
                    <a:pt x="10108612" y="3001023"/>
                  </a:cubicBezTo>
                  <a:cubicBezTo>
                    <a:pt x="10108612" y="3636023"/>
                    <a:pt x="10122582" y="4271023"/>
                    <a:pt x="10103532" y="4906023"/>
                  </a:cubicBezTo>
                  <a:cubicBezTo>
                    <a:pt x="10075592" y="5195584"/>
                    <a:pt x="10103532" y="5499113"/>
                    <a:pt x="10024792" y="5779784"/>
                  </a:cubicBezTo>
                  <a:cubicBezTo>
                    <a:pt x="10019712" y="5755653"/>
                    <a:pt x="10015902" y="5731523"/>
                    <a:pt x="10010822" y="5707393"/>
                  </a:cubicBezTo>
                  <a:cubicBezTo>
                    <a:pt x="9258982" y="5727713"/>
                    <a:pt x="8507142" y="5731523"/>
                    <a:pt x="3239627" y="5708663"/>
                  </a:cubicBezTo>
                  <a:cubicBezTo>
                    <a:pt x="2871327" y="5706123"/>
                    <a:pt x="2496677" y="5767084"/>
                    <a:pt x="2130917" y="5723903"/>
                  </a:cubicBezTo>
                  <a:cubicBezTo>
                    <a:pt x="2132187" y="5718823"/>
                    <a:pt x="2132187" y="5715013"/>
                    <a:pt x="2133457" y="5709934"/>
                  </a:cubicBezTo>
                  <a:cubicBezTo>
                    <a:pt x="2373487" y="5689613"/>
                    <a:pt x="2613517" y="5670563"/>
                    <a:pt x="2854817" y="5650243"/>
                  </a:cubicBezTo>
                  <a:cubicBezTo>
                    <a:pt x="2854817" y="5648973"/>
                    <a:pt x="2854817" y="5647703"/>
                    <a:pt x="2854817" y="5645163"/>
                  </a:cubicBezTo>
                  <a:cubicBezTo>
                    <a:pt x="2249027" y="5665484"/>
                    <a:pt x="1643237" y="5694693"/>
                    <a:pt x="1037447" y="5725173"/>
                  </a:cubicBezTo>
                  <a:cubicBezTo>
                    <a:pt x="697087" y="5723903"/>
                    <a:pt x="331327" y="5820423"/>
                    <a:pt x="1127" y="5746763"/>
                  </a:cubicBezTo>
                  <a:cubicBezTo>
                    <a:pt x="78597" y="5689613"/>
                    <a:pt x="16367" y="5576584"/>
                    <a:pt x="27797" y="5495303"/>
                  </a:cubicBezTo>
                  <a:cubicBezTo>
                    <a:pt x="25257" y="5392434"/>
                    <a:pt x="26527" y="5289563"/>
                    <a:pt x="26527" y="5186693"/>
                  </a:cubicBezTo>
                  <a:cubicBezTo>
                    <a:pt x="23987" y="4640593"/>
                    <a:pt x="-9033" y="4094493"/>
                    <a:pt x="2397" y="3547123"/>
                  </a:cubicBezTo>
                  <a:cubicBezTo>
                    <a:pt x="16367" y="2179320"/>
                    <a:pt x="114157" y="1130300"/>
                    <a:pt x="150987" y="78740"/>
                  </a:cubicBezTo>
                  <a:close/>
                  <a:moveTo>
                    <a:pt x="79867" y="5712473"/>
                  </a:moveTo>
                  <a:cubicBezTo>
                    <a:pt x="929497" y="5681993"/>
                    <a:pt x="1777857" y="5626113"/>
                    <a:pt x="2628757" y="5612143"/>
                  </a:cubicBezTo>
                  <a:cubicBezTo>
                    <a:pt x="3032617" y="5599443"/>
                    <a:pt x="3433937" y="5635003"/>
                    <a:pt x="6835907" y="5640083"/>
                  </a:cubicBezTo>
                  <a:cubicBezTo>
                    <a:pt x="8905922" y="5654053"/>
                    <a:pt x="9459642" y="5622303"/>
                    <a:pt x="10012092" y="5633733"/>
                  </a:cubicBezTo>
                  <a:cubicBezTo>
                    <a:pt x="10061622" y="4568203"/>
                    <a:pt x="10029872" y="3503943"/>
                    <a:pt x="10051462" y="2123440"/>
                  </a:cubicBezTo>
                  <a:cubicBezTo>
                    <a:pt x="10059082" y="1438910"/>
                    <a:pt x="10121312" y="754380"/>
                    <a:pt x="10165762" y="72390"/>
                  </a:cubicBezTo>
                  <a:cubicBezTo>
                    <a:pt x="9051972" y="100330"/>
                    <a:pt x="3423777" y="127000"/>
                    <a:pt x="2309987" y="96520"/>
                  </a:cubicBezTo>
                  <a:cubicBezTo>
                    <a:pt x="1598787" y="73660"/>
                    <a:pt x="885047" y="104140"/>
                    <a:pt x="176387" y="74930"/>
                  </a:cubicBezTo>
                  <a:cubicBezTo>
                    <a:pt x="243697" y="1054100"/>
                    <a:pt x="120507" y="2032000"/>
                    <a:pt x="107807" y="3326143"/>
                  </a:cubicBezTo>
                  <a:cubicBezTo>
                    <a:pt x="73517" y="4121163"/>
                    <a:pt x="164957" y="4918723"/>
                    <a:pt x="79867" y="5712473"/>
                  </a:cubicBezTo>
                  <a:close/>
                </a:path>
              </a:pathLst>
            </a:custGeom>
            <a:solidFill>
              <a:srgbClr val="1571BD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2247524" y="121955"/>
            <a:ext cx="15621084" cy="979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true">
                <a:solidFill>
                  <a:srgbClr val="FFE5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Förderverein Grundschule Sonnenhalde e.V.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3471" y="1661417"/>
            <a:ext cx="5656198" cy="533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b="true" sz="3129">
                <a:solidFill>
                  <a:srgbClr val="1571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</a:t>
            </a:r>
            <a:r>
              <a:rPr lang="en-US" b="true" sz="3129">
                <a:solidFill>
                  <a:srgbClr val="1571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sere Motivation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9673" y="2238670"/>
            <a:ext cx="5272561" cy="323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1"/>
              </a:lnSpc>
            </a:pPr>
            <a:r>
              <a:rPr lang="en-US" sz="21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Förderverein Sonnenhalde möchten die Ideen, Anregungen und Wünsche von Lehrkräften, Schüler und Eltern(beirat) zusammenführen und helfen diese zu realisieren.</a:t>
            </a:r>
          </a:p>
          <a:p>
            <a:pPr algn="just">
              <a:lnSpc>
                <a:spcPts val="3071"/>
              </a:lnSpc>
            </a:pPr>
            <a:r>
              <a:rPr lang="en-US" b="true" sz="219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Gemeinsam für eine noch bessere </a:t>
            </a:r>
            <a:r>
              <a:rPr lang="en-US" b="true" sz="219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s://www.grundschule-sonnenhalde.de"/>
              </a:rPr>
              <a:t>Schule</a:t>
            </a:r>
            <a:r>
              <a:rPr lang="en-US" b="true" sz="219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ctr">
              <a:lnSpc>
                <a:spcPts val="4746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5807784"/>
            <a:ext cx="3901854" cy="4308158"/>
            <a:chOff x="0" y="0"/>
            <a:chExt cx="5202471" cy="5744211"/>
          </a:xfrm>
        </p:grpSpPr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690781">
              <a:off x="454551" y="378281"/>
              <a:ext cx="4293369" cy="4987650"/>
              <a:chOff x="0" y="0"/>
              <a:chExt cx="5466080" cy="6350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4077" t="0" r="-14077" b="0"/>
                </a:stretch>
              </a:blip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732269">
              <a:off x="207429" y="4517245"/>
              <a:ext cx="4047947" cy="450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1571B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Sitzbank 2017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162411" y="5722737"/>
            <a:ext cx="4119645" cy="4478253"/>
            <a:chOff x="0" y="0"/>
            <a:chExt cx="5492860" cy="5971004"/>
          </a:xfrm>
        </p:grpSpPr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-951473">
              <a:off x="599746" y="491677"/>
              <a:ext cx="4293369" cy="4987650"/>
              <a:chOff x="0" y="0"/>
              <a:chExt cx="5466080" cy="63500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1571BD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0" t="-19528" r="0" b="-19528"/>
                </a:stretch>
              </a:blip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-982845">
              <a:off x="1198130" y="4634137"/>
              <a:ext cx="4047947" cy="450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FFE5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Hochbeete 2017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144000" y="5807784"/>
            <a:ext cx="3901854" cy="4308158"/>
            <a:chOff x="0" y="0"/>
            <a:chExt cx="5202471" cy="5744211"/>
          </a:xfrm>
        </p:grpSpPr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690781">
              <a:off x="454551" y="378281"/>
              <a:ext cx="4293369" cy="4987650"/>
              <a:chOff x="0" y="0"/>
              <a:chExt cx="5466080" cy="63500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0" t="-19444" r="0" b="-19444"/>
                </a:stretch>
              </a:blipFill>
            </p:spPr>
          </p:sp>
          <p:sp>
            <p:nvSpPr>
              <p:cNvPr name="Freeform 29" id="29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30" id="30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31" id="31"/>
            <p:cNvSpPr txBox="true"/>
            <p:nvPr/>
          </p:nvSpPr>
          <p:spPr>
            <a:xfrm rot="732269">
              <a:off x="161060" y="4483779"/>
              <a:ext cx="4047947" cy="450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1571B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Ruhezone 2019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-1727109">
            <a:off x="13754376" y="5557522"/>
            <a:ext cx="3901854" cy="4308158"/>
            <a:chOff x="0" y="0"/>
            <a:chExt cx="5202471" cy="5744211"/>
          </a:xfrm>
        </p:grpSpPr>
        <p:grpSp>
          <p:nvGrpSpPr>
            <p:cNvPr name="Group 33" id="33"/>
            <p:cNvGrpSpPr>
              <a:grpSpLocks noChangeAspect="true"/>
            </p:cNvGrpSpPr>
            <p:nvPr/>
          </p:nvGrpSpPr>
          <p:grpSpPr>
            <a:xfrm rot="690781">
              <a:off x="454551" y="378281"/>
              <a:ext cx="4293369" cy="4987650"/>
              <a:chOff x="0" y="0"/>
              <a:chExt cx="5466080" cy="63500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1571BD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57867" t="-17285" r="-8408" b="-12459"/>
                </a:stretch>
              </a:blipFill>
            </p:spPr>
          </p:sp>
          <p:sp>
            <p:nvSpPr>
              <p:cNvPr name="Freeform 36" id="36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38" id="38"/>
            <p:cNvSpPr txBox="true"/>
            <p:nvPr/>
          </p:nvSpPr>
          <p:spPr>
            <a:xfrm rot="732269">
              <a:off x="222361" y="4500300"/>
              <a:ext cx="4047947" cy="450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b="true" sz="2075">
                  <a:solidFill>
                    <a:srgbClr val="FFE5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Klettergerüst 2019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7526624" y="1499626"/>
            <a:ext cx="3901854" cy="4308158"/>
            <a:chOff x="0" y="0"/>
            <a:chExt cx="5202471" cy="5744211"/>
          </a:xfrm>
        </p:grpSpPr>
        <p:grpSp>
          <p:nvGrpSpPr>
            <p:cNvPr name="Group 40" id="40"/>
            <p:cNvGrpSpPr>
              <a:grpSpLocks noChangeAspect="true"/>
            </p:cNvGrpSpPr>
            <p:nvPr/>
          </p:nvGrpSpPr>
          <p:grpSpPr>
            <a:xfrm rot="690781">
              <a:off x="454551" y="378281"/>
              <a:ext cx="4293369" cy="4987650"/>
              <a:chOff x="0" y="0"/>
              <a:chExt cx="5466080" cy="63500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name="Freeform 42" id="42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19566" t="-13038" r="-10287" b="-67533"/>
                </a:stretch>
              </a:blipFill>
            </p:spPr>
          </p:sp>
          <p:sp>
            <p:nvSpPr>
              <p:cNvPr name="Freeform 43" id="43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44" id="44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45" id="45"/>
            <p:cNvSpPr txBox="true"/>
            <p:nvPr/>
          </p:nvSpPr>
          <p:spPr>
            <a:xfrm rot="732269">
              <a:off x="188295" y="4308450"/>
              <a:ext cx="4047947" cy="9329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1571B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Sonnenhalde-eingangsschild 2018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1365819" y="1331429"/>
            <a:ext cx="6922181" cy="4246046"/>
            <a:chOff x="0" y="0"/>
            <a:chExt cx="10865675" cy="666497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351933" y="468630"/>
              <a:ext cx="10212752" cy="5779784"/>
            </a:xfrm>
            <a:custGeom>
              <a:avLst/>
              <a:gdLst/>
              <a:ahLst/>
              <a:cxnLst/>
              <a:rect r="r" b="b" t="t" l="l"/>
              <a:pathLst>
                <a:path h="5779784" w="10212752">
                  <a:moveTo>
                    <a:pt x="150987" y="78740"/>
                  </a:moveTo>
                  <a:cubicBezTo>
                    <a:pt x="115427" y="67310"/>
                    <a:pt x="87487" y="57150"/>
                    <a:pt x="59547" y="48260"/>
                  </a:cubicBezTo>
                  <a:cubicBezTo>
                    <a:pt x="60817" y="43180"/>
                    <a:pt x="60817" y="39370"/>
                    <a:pt x="62087" y="34290"/>
                  </a:cubicBezTo>
                  <a:cubicBezTo>
                    <a:pt x="88757" y="33020"/>
                    <a:pt x="115427" y="31750"/>
                    <a:pt x="143367" y="29210"/>
                  </a:cubicBezTo>
                  <a:cubicBezTo>
                    <a:pt x="147177" y="20320"/>
                    <a:pt x="150987" y="11430"/>
                    <a:pt x="154797" y="0"/>
                  </a:cubicBezTo>
                  <a:cubicBezTo>
                    <a:pt x="170037" y="33020"/>
                    <a:pt x="170037" y="34290"/>
                    <a:pt x="206867" y="31750"/>
                  </a:cubicBezTo>
                  <a:cubicBezTo>
                    <a:pt x="613267" y="8890"/>
                    <a:pt x="1022207" y="5080"/>
                    <a:pt x="1429877" y="2540"/>
                  </a:cubicBezTo>
                  <a:cubicBezTo>
                    <a:pt x="2229977" y="0"/>
                    <a:pt x="3028807" y="40640"/>
                    <a:pt x="6567916" y="39370"/>
                  </a:cubicBezTo>
                  <a:cubicBezTo>
                    <a:pt x="8823372" y="43180"/>
                    <a:pt x="9302162" y="34290"/>
                    <a:pt x="9779682" y="30480"/>
                  </a:cubicBezTo>
                  <a:cubicBezTo>
                    <a:pt x="9897792" y="29210"/>
                    <a:pt x="10017172" y="25400"/>
                    <a:pt x="10135282" y="24130"/>
                  </a:cubicBezTo>
                  <a:cubicBezTo>
                    <a:pt x="10201322" y="22860"/>
                    <a:pt x="10212752" y="34290"/>
                    <a:pt x="10212752" y="101600"/>
                  </a:cubicBezTo>
                  <a:cubicBezTo>
                    <a:pt x="10173382" y="962660"/>
                    <a:pt x="10092102" y="1822450"/>
                    <a:pt x="10108612" y="3001023"/>
                  </a:cubicBezTo>
                  <a:cubicBezTo>
                    <a:pt x="10108612" y="3636023"/>
                    <a:pt x="10122582" y="4271023"/>
                    <a:pt x="10103532" y="4906023"/>
                  </a:cubicBezTo>
                  <a:cubicBezTo>
                    <a:pt x="10075592" y="5195584"/>
                    <a:pt x="10103532" y="5499113"/>
                    <a:pt x="10024792" y="5779784"/>
                  </a:cubicBezTo>
                  <a:cubicBezTo>
                    <a:pt x="10019712" y="5755653"/>
                    <a:pt x="10015902" y="5731523"/>
                    <a:pt x="10010822" y="5707393"/>
                  </a:cubicBezTo>
                  <a:cubicBezTo>
                    <a:pt x="9258982" y="5727713"/>
                    <a:pt x="8507142" y="5731523"/>
                    <a:pt x="3239627" y="5708663"/>
                  </a:cubicBezTo>
                  <a:cubicBezTo>
                    <a:pt x="2871327" y="5706123"/>
                    <a:pt x="2496677" y="5767084"/>
                    <a:pt x="2130917" y="5723903"/>
                  </a:cubicBezTo>
                  <a:cubicBezTo>
                    <a:pt x="2132187" y="5718823"/>
                    <a:pt x="2132187" y="5715013"/>
                    <a:pt x="2133457" y="5709934"/>
                  </a:cubicBezTo>
                  <a:cubicBezTo>
                    <a:pt x="2373487" y="5689613"/>
                    <a:pt x="2613517" y="5670563"/>
                    <a:pt x="2854817" y="5650243"/>
                  </a:cubicBezTo>
                  <a:cubicBezTo>
                    <a:pt x="2854817" y="5648973"/>
                    <a:pt x="2854817" y="5647703"/>
                    <a:pt x="2854817" y="5645163"/>
                  </a:cubicBezTo>
                  <a:cubicBezTo>
                    <a:pt x="2249027" y="5665484"/>
                    <a:pt x="1643237" y="5694693"/>
                    <a:pt x="1037447" y="5725173"/>
                  </a:cubicBezTo>
                  <a:cubicBezTo>
                    <a:pt x="697087" y="5723903"/>
                    <a:pt x="331327" y="5820423"/>
                    <a:pt x="1127" y="5746763"/>
                  </a:cubicBezTo>
                  <a:cubicBezTo>
                    <a:pt x="78597" y="5689613"/>
                    <a:pt x="16367" y="5576584"/>
                    <a:pt x="27797" y="5495303"/>
                  </a:cubicBezTo>
                  <a:cubicBezTo>
                    <a:pt x="25257" y="5392434"/>
                    <a:pt x="26527" y="5289563"/>
                    <a:pt x="26527" y="5186693"/>
                  </a:cubicBezTo>
                  <a:cubicBezTo>
                    <a:pt x="23987" y="4640593"/>
                    <a:pt x="-9033" y="4094493"/>
                    <a:pt x="2397" y="3547123"/>
                  </a:cubicBezTo>
                  <a:cubicBezTo>
                    <a:pt x="16367" y="2179320"/>
                    <a:pt x="114157" y="1130300"/>
                    <a:pt x="150987" y="78740"/>
                  </a:cubicBezTo>
                  <a:close/>
                  <a:moveTo>
                    <a:pt x="79867" y="5712473"/>
                  </a:moveTo>
                  <a:cubicBezTo>
                    <a:pt x="929497" y="5681993"/>
                    <a:pt x="1777857" y="5626113"/>
                    <a:pt x="2628757" y="5612143"/>
                  </a:cubicBezTo>
                  <a:cubicBezTo>
                    <a:pt x="3032617" y="5599443"/>
                    <a:pt x="3433937" y="5635003"/>
                    <a:pt x="6835907" y="5640083"/>
                  </a:cubicBezTo>
                  <a:cubicBezTo>
                    <a:pt x="8905922" y="5654053"/>
                    <a:pt x="9459642" y="5622303"/>
                    <a:pt x="10012092" y="5633733"/>
                  </a:cubicBezTo>
                  <a:cubicBezTo>
                    <a:pt x="10061622" y="4568203"/>
                    <a:pt x="10029872" y="3503943"/>
                    <a:pt x="10051462" y="2123440"/>
                  </a:cubicBezTo>
                  <a:cubicBezTo>
                    <a:pt x="10059082" y="1438910"/>
                    <a:pt x="10121312" y="754380"/>
                    <a:pt x="10165762" y="72390"/>
                  </a:cubicBezTo>
                  <a:cubicBezTo>
                    <a:pt x="9051972" y="100330"/>
                    <a:pt x="3423777" y="127000"/>
                    <a:pt x="2309987" y="96520"/>
                  </a:cubicBezTo>
                  <a:cubicBezTo>
                    <a:pt x="1598787" y="73660"/>
                    <a:pt x="885047" y="104140"/>
                    <a:pt x="176387" y="74930"/>
                  </a:cubicBezTo>
                  <a:cubicBezTo>
                    <a:pt x="243697" y="1054100"/>
                    <a:pt x="120507" y="2032000"/>
                    <a:pt x="107807" y="3326143"/>
                  </a:cubicBezTo>
                  <a:cubicBezTo>
                    <a:pt x="73517" y="4121163"/>
                    <a:pt x="164957" y="4918723"/>
                    <a:pt x="79867" y="5712473"/>
                  </a:cubicBezTo>
                  <a:close/>
                </a:path>
              </a:pathLst>
            </a:custGeom>
            <a:solidFill>
              <a:srgbClr val="1571BD"/>
            </a:solidFill>
          </p:spPr>
        </p:sp>
      </p:grpSp>
      <p:sp>
        <p:nvSpPr>
          <p:cNvPr name="TextBox 48" id="48"/>
          <p:cNvSpPr txBox="true"/>
          <p:nvPr/>
        </p:nvSpPr>
        <p:spPr>
          <a:xfrm rot="0">
            <a:off x="11783795" y="1655951"/>
            <a:ext cx="5656198" cy="533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sz="3129" b="true">
                <a:solidFill>
                  <a:srgbClr val="1571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Deine Idee - unser Einsatz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1999997" y="2233205"/>
            <a:ext cx="5868612" cy="264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1"/>
              </a:lnSpc>
            </a:pPr>
            <a:r>
              <a:rPr lang="en-US" sz="21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 hast konkrete Vorschläge und Ideen, was unserer Schule noch fehlt?</a:t>
            </a:r>
          </a:p>
          <a:p>
            <a:pPr algn="just">
              <a:lnSpc>
                <a:spcPts val="3071"/>
              </a:lnSpc>
            </a:pPr>
            <a:r>
              <a:rPr lang="en-US" b="true" sz="219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Komm auf uns zu!</a:t>
            </a:r>
          </a:p>
          <a:p>
            <a:pPr algn="just">
              <a:lnSpc>
                <a:spcPts val="3071"/>
              </a:lnSpc>
            </a:pPr>
          </a:p>
          <a:p>
            <a:pPr algn="l" marL="473631" indent="-236815" lvl="1">
              <a:lnSpc>
                <a:spcPts val="3071"/>
              </a:lnSpc>
              <a:buFont typeface="Arial"/>
              <a:buChar char="•"/>
            </a:pPr>
            <a:r>
              <a:rPr lang="en-US" sz="21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digital über unser Webseite</a:t>
            </a:r>
          </a:p>
          <a:p>
            <a:pPr algn="l" marL="473631" indent="-236815" lvl="1">
              <a:lnSpc>
                <a:spcPts val="3071"/>
              </a:lnSpc>
              <a:buFont typeface="Arial"/>
              <a:buChar char="•"/>
            </a:pPr>
            <a:r>
              <a:rPr lang="en-US" sz="21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Analog über unseren Briefkasten</a:t>
            </a:r>
          </a:p>
          <a:p>
            <a:pPr algn="l" marL="473631" indent="-236815" lvl="1">
              <a:lnSpc>
                <a:spcPts val="3071"/>
              </a:lnSpc>
              <a:buFont typeface="Arial"/>
              <a:buChar char="•"/>
            </a:pPr>
            <a:r>
              <a:rPr lang="en-US" sz="21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persönlich bei Veranstaltungen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336894"/>
            <a:chOff x="0" y="0"/>
            <a:chExt cx="4816593" cy="3521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52104"/>
            </a:xfrm>
            <a:custGeom>
              <a:avLst/>
              <a:gdLst/>
              <a:ahLst/>
              <a:cxnLst/>
              <a:rect r="r" b="b" t="t" l="l"/>
              <a:pathLst>
                <a:path h="35210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52104"/>
                  </a:lnTo>
                  <a:lnTo>
                    <a:pt x="0" y="352104"/>
                  </a:lnTo>
                  <a:close/>
                </a:path>
              </a:pathLst>
            </a:custGeom>
            <a:solidFill>
              <a:srgbClr val="1571B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3902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466942" cy="1336894"/>
          </a:xfrm>
          <a:custGeom>
            <a:avLst/>
            <a:gdLst/>
            <a:ahLst/>
            <a:cxnLst/>
            <a:rect r="r" b="b" t="t" l="l"/>
            <a:pathLst>
              <a:path h="1336894" w="1466942">
                <a:moveTo>
                  <a:pt x="0" y="0"/>
                </a:moveTo>
                <a:lnTo>
                  <a:pt x="1466942" y="0"/>
                </a:lnTo>
                <a:lnTo>
                  <a:pt x="1466942" y="1336894"/>
                </a:lnTo>
                <a:lnTo>
                  <a:pt x="0" y="1336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47524" y="121955"/>
            <a:ext cx="15621084" cy="979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true">
                <a:solidFill>
                  <a:srgbClr val="FFE5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Förderverein Grundschule Sonnenhalde e.V.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887077" y="5807784"/>
            <a:ext cx="4119645" cy="4478253"/>
            <a:chOff x="0" y="0"/>
            <a:chExt cx="5492860" cy="5971004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-951473">
              <a:off x="599746" y="491677"/>
              <a:ext cx="4293369" cy="4987650"/>
              <a:chOff x="0" y="0"/>
              <a:chExt cx="5466080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1571BD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4077" t="0" r="-14077" b="0"/>
                </a:stretch>
              </a:blip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-982845">
              <a:off x="1198130" y="4634137"/>
              <a:ext cx="4047947" cy="450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FFE5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Projekttage 2025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069947" y="5722737"/>
            <a:ext cx="4119645" cy="4478253"/>
            <a:chOff x="0" y="0"/>
            <a:chExt cx="5492860" cy="5971004"/>
          </a:xfrm>
        </p:grpSpPr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-951473">
              <a:off x="599746" y="491677"/>
              <a:ext cx="4293369" cy="4987650"/>
              <a:chOff x="0" y="0"/>
              <a:chExt cx="546608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1571BD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0" t="-19528" r="0" b="-19528"/>
                </a:stretch>
              </a:blip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982845">
              <a:off x="1308662" y="4422189"/>
              <a:ext cx="4047947" cy="9329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FFE5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Schulhofbemalung 2025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536547" y="1427048"/>
            <a:ext cx="4119645" cy="4478253"/>
            <a:chOff x="0" y="0"/>
            <a:chExt cx="5492860" cy="5971004"/>
          </a:xfrm>
        </p:grpSpPr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-951473">
              <a:off x="599746" y="491677"/>
              <a:ext cx="4293369" cy="4987650"/>
              <a:chOff x="0" y="0"/>
              <a:chExt cx="5466080" cy="63500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1571BD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6589" t="-99197" r="-59169" b="-31303"/>
                </a:stretch>
              </a:blip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7" id="27"/>
            <p:cNvSpPr txBox="true"/>
            <p:nvPr/>
          </p:nvSpPr>
          <p:spPr>
            <a:xfrm rot="-982845">
              <a:off x="1308662" y="4422189"/>
              <a:ext cx="4047947" cy="9329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FFE5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Wichtelpost</a:t>
              </a:r>
            </a:p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FFE5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2025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634694" y="5807784"/>
            <a:ext cx="3901854" cy="4308158"/>
            <a:chOff x="0" y="0"/>
            <a:chExt cx="5202471" cy="5744211"/>
          </a:xfrm>
        </p:grpSpPr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690781">
              <a:off x="454551" y="378281"/>
              <a:ext cx="4293369" cy="4987650"/>
              <a:chOff x="0" y="0"/>
              <a:chExt cx="5466080" cy="63500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4077" t="0" r="-14077" b="0"/>
                </a:stretch>
              </a:blipFill>
            </p:spPr>
          </p:sp>
          <p:sp>
            <p:nvSpPr>
              <p:cNvPr name="Freeform 32" id="32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34" id="34"/>
            <p:cNvSpPr txBox="true"/>
            <p:nvPr/>
          </p:nvSpPr>
          <p:spPr>
            <a:xfrm rot="732269">
              <a:off x="171349" y="4279098"/>
              <a:ext cx="4047947" cy="9329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1571B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Jährlich Eis für alle Kinder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2068376">
            <a:off x="187702" y="5722737"/>
            <a:ext cx="4119645" cy="4478253"/>
            <a:chOff x="0" y="0"/>
            <a:chExt cx="5492860" cy="5971004"/>
          </a:xfrm>
        </p:grpSpPr>
        <p:grpSp>
          <p:nvGrpSpPr>
            <p:cNvPr name="Group 36" id="36"/>
            <p:cNvGrpSpPr>
              <a:grpSpLocks noChangeAspect="true"/>
            </p:cNvGrpSpPr>
            <p:nvPr/>
          </p:nvGrpSpPr>
          <p:grpSpPr>
            <a:xfrm rot="-951473">
              <a:off x="599746" y="491677"/>
              <a:ext cx="4293369" cy="4987650"/>
              <a:chOff x="0" y="0"/>
              <a:chExt cx="5466080" cy="63500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name="Freeform 38" id="38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2117" t="0" r="-12117" b="0"/>
                </a:stretch>
              </a:blipFill>
            </p:spPr>
          </p:sp>
          <p:sp>
            <p:nvSpPr>
              <p:cNvPr name="Freeform 39" id="39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40" id="40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41" id="41"/>
            <p:cNvSpPr txBox="true"/>
            <p:nvPr/>
          </p:nvSpPr>
          <p:spPr>
            <a:xfrm rot="-982845">
              <a:off x="1190046" y="4392837"/>
              <a:ext cx="4047947" cy="9329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b="true" sz="2075">
                  <a:solidFill>
                    <a:srgbClr val="1571B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Täglich Bio-Äpfel für alle Kinder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15495" y="1336894"/>
            <a:ext cx="8116811" cy="3954769"/>
            <a:chOff x="0" y="0"/>
            <a:chExt cx="12740872" cy="620776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351933" y="468630"/>
              <a:ext cx="12087950" cy="5322570"/>
            </a:xfrm>
            <a:custGeom>
              <a:avLst/>
              <a:gdLst/>
              <a:ahLst/>
              <a:cxnLst/>
              <a:rect r="r" b="b" t="t" l="l"/>
              <a:pathLst>
                <a:path h="5322570" w="12087950">
                  <a:moveTo>
                    <a:pt x="150987" y="78740"/>
                  </a:moveTo>
                  <a:cubicBezTo>
                    <a:pt x="115427" y="67310"/>
                    <a:pt x="87487" y="57150"/>
                    <a:pt x="59547" y="48260"/>
                  </a:cubicBezTo>
                  <a:cubicBezTo>
                    <a:pt x="60817" y="43180"/>
                    <a:pt x="60817" y="39370"/>
                    <a:pt x="62087" y="34290"/>
                  </a:cubicBezTo>
                  <a:cubicBezTo>
                    <a:pt x="88757" y="33020"/>
                    <a:pt x="115427" y="31750"/>
                    <a:pt x="143367" y="29210"/>
                  </a:cubicBezTo>
                  <a:cubicBezTo>
                    <a:pt x="147177" y="20320"/>
                    <a:pt x="150987" y="11430"/>
                    <a:pt x="154797" y="0"/>
                  </a:cubicBezTo>
                  <a:cubicBezTo>
                    <a:pt x="170037" y="33020"/>
                    <a:pt x="170037" y="34290"/>
                    <a:pt x="206867" y="31750"/>
                  </a:cubicBezTo>
                  <a:cubicBezTo>
                    <a:pt x="613267" y="8890"/>
                    <a:pt x="1022207" y="5080"/>
                    <a:pt x="1429877" y="2540"/>
                  </a:cubicBezTo>
                  <a:cubicBezTo>
                    <a:pt x="2229977" y="0"/>
                    <a:pt x="3028807" y="40640"/>
                    <a:pt x="7705328" y="39370"/>
                  </a:cubicBezTo>
                  <a:cubicBezTo>
                    <a:pt x="10698569" y="43180"/>
                    <a:pt x="11177359" y="34290"/>
                    <a:pt x="11654879" y="30480"/>
                  </a:cubicBezTo>
                  <a:cubicBezTo>
                    <a:pt x="11772990" y="29210"/>
                    <a:pt x="11892369" y="25400"/>
                    <a:pt x="12010479" y="24130"/>
                  </a:cubicBezTo>
                  <a:cubicBezTo>
                    <a:pt x="12076519" y="22860"/>
                    <a:pt x="12087950" y="34290"/>
                    <a:pt x="12087950" y="101600"/>
                  </a:cubicBezTo>
                  <a:cubicBezTo>
                    <a:pt x="12048579" y="962660"/>
                    <a:pt x="11967300" y="1822450"/>
                    <a:pt x="11983809" y="2543810"/>
                  </a:cubicBezTo>
                  <a:cubicBezTo>
                    <a:pt x="11983809" y="3178810"/>
                    <a:pt x="11997779" y="3813810"/>
                    <a:pt x="11978729" y="4448810"/>
                  </a:cubicBezTo>
                  <a:cubicBezTo>
                    <a:pt x="11950790" y="4738370"/>
                    <a:pt x="11978729" y="5041900"/>
                    <a:pt x="11899990" y="5322570"/>
                  </a:cubicBezTo>
                  <a:cubicBezTo>
                    <a:pt x="11894909" y="5298440"/>
                    <a:pt x="11891100" y="5274310"/>
                    <a:pt x="11886019" y="5250180"/>
                  </a:cubicBezTo>
                  <a:cubicBezTo>
                    <a:pt x="11134179" y="5270500"/>
                    <a:pt x="10382340" y="5274310"/>
                    <a:pt x="3239627" y="5251450"/>
                  </a:cubicBezTo>
                  <a:cubicBezTo>
                    <a:pt x="2871327" y="5248910"/>
                    <a:pt x="2496677" y="5309870"/>
                    <a:pt x="2130917" y="5266690"/>
                  </a:cubicBezTo>
                  <a:cubicBezTo>
                    <a:pt x="2132187" y="5261610"/>
                    <a:pt x="2132187" y="5257800"/>
                    <a:pt x="2133457" y="5252720"/>
                  </a:cubicBezTo>
                  <a:cubicBezTo>
                    <a:pt x="2373487" y="5232400"/>
                    <a:pt x="2613517" y="5213350"/>
                    <a:pt x="2854817" y="5193030"/>
                  </a:cubicBezTo>
                  <a:cubicBezTo>
                    <a:pt x="2854817" y="5191760"/>
                    <a:pt x="2854817" y="5190490"/>
                    <a:pt x="2854817" y="5187950"/>
                  </a:cubicBezTo>
                  <a:cubicBezTo>
                    <a:pt x="2249027" y="5208270"/>
                    <a:pt x="1643237" y="5237480"/>
                    <a:pt x="1037447" y="5267960"/>
                  </a:cubicBezTo>
                  <a:cubicBezTo>
                    <a:pt x="697087" y="5266690"/>
                    <a:pt x="331327" y="5363210"/>
                    <a:pt x="1127" y="5289550"/>
                  </a:cubicBezTo>
                  <a:cubicBezTo>
                    <a:pt x="78597" y="5232400"/>
                    <a:pt x="16367" y="5119370"/>
                    <a:pt x="27797" y="5038090"/>
                  </a:cubicBezTo>
                  <a:cubicBezTo>
                    <a:pt x="25257" y="4935220"/>
                    <a:pt x="26527" y="4832350"/>
                    <a:pt x="26527" y="4729480"/>
                  </a:cubicBezTo>
                  <a:cubicBezTo>
                    <a:pt x="23987" y="4183380"/>
                    <a:pt x="-9033" y="3637280"/>
                    <a:pt x="2397" y="3089910"/>
                  </a:cubicBezTo>
                  <a:cubicBezTo>
                    <a:pt x="16367" y="2179320"/>
                    <a:pt x="114157" y="1130300"/>
                    <a:pt x="150987" y="78740"/>
                  </a:cubicBezTo>
                  <a:close/>
                  <a:moveTo>
                    <a:pt x="79867" y="5255260"/>
                  </a:moveTo>
                  <a:cubicBezTo>
                    <a:pt x="929497" y="5224780"/>
                    <a:pt x="1777857" y="5168900"/>
                    <a:pt x="2628757" y="5154930"/>
                  </a:cubicBezTo>
                  <a:cubicBezTo>
                    <a:pt x="3032617" y="5142230"/>
                    <a:pt x="3433937" y="5177790"/>
                    <a:pt x="8080914" y="5182870"/>
                  </a:cubicBezTo>
                  <a:cubicBezTo>
                    <a:pt x="10781119" y="5196840"/>
                    <a:pt x="11334840" y="5165090"/>
                    <a:pt x="11887290" y="5176520"/>
                  </a:cubicBezTo>
                  <a:cubicBezTo>
                    <a:pt x="11936819" y="4110990"/>
                    <a:pt x="11905069" y="3046730"/>
                    <a:pt x="11926659" y="2123440"/>
                  </a:cubicBezTo>
                  <a:cubicBezTo>
                    <a:pt x="11934280" y="1438910"/>
                    <a:pt x="11996509" y="754380"/>
                    <a:pt x="12040959" y="72390"/>
                  </a:cubicBezTo>
                  <a:cubicBezTo>
                    <a:pt x="10927169" y="100330"/>
                    <a:pt x="3423777" y="127000"/>
                    <a:pt x="2309987" y="96520"/>
                  </a:cubicBezTo>
                  <a:cubicBezTo>
                    <a:pt x="1598787" y="73660"/>
                    <a:pt x="885047" y="104140"/>
                    <a:pt x="176387" y="74930"/>
                  </a:cubicBezTo>
                  <a:cubicBezTo>
                    <a:pt x="243697" y="1054100"/>
                    <a:pt x="120507" y="2032000"/>
                    <a:pt x="107807" y="2868930"/>
                  </a:cubicBezTo>
                  <a:cubicBezTo>
                    <a:pt x="73517" y="3663950"/>
                    <a:pt x="164957" y="4461510"/>
                    <a:pt x="79867" y="5255260"/>
                  </a:cubicBezTo>
                  <a:close/>
                </a:path>
              </a:pathLst>
            </a:custGeom>
            <a:solidFill>
              <a:srgbClr val="1571BD"/>
            </a:solid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1111785" y="1686834"/>
            <a:ext cx="3775292" cy="533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sz="3129" b="true">
                <a:solidFill>
                  <a:srgbClr val="1571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Warum dabei sein?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91752" y="2275019"/>
            <a:ext cx="6966719" cy="236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Mitgestalten und etwas voranbringen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Mitbestimmen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Mehr Angebote für die Kinder schaffen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Neue Kontakte knüpfen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Immer gut informiert sein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9144000" y="1512096"/>
            <a:ext cx="3901854" cy="4308158"/>
            <a:chOff x="0" y="0"/>
            <a:chExt cx="5202471" cy="5744211"/>
          </a:xfrm>
        </p:grpSpPr>
        <p:grpSp>
          <p:nvGrpSpPr>
            <p:cNvPr name="Group 47" id="47"/>
            <p:cNvGrpSpPr>
              <a:grpSpLocks noChangeAspect="true"/>
            </p:cNvGrpSpPr>
            <p:nvPr/>
          </p:nvGrpSpPr>
          <p:grpSpPr>
            <a:xfrm rot="690781">
              <a:off x="454551" y="378281"/>
              <a:ext cx="4293369" cy="4987650"/>
              <a:chOff x="0" y="0"/>
              <a:chExt cx="5466080" cy="63500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name="Freeform 49" id="49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55474" t="0" r="-3561" b="0"/>
                </a:stretch>
              </a:blipFill>
            </p:spPr>
          </p:sp>
          <p:sp>
            <p:nvSpPr>
              <p:cNvPr name="Freeform 50" id="50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51" id="51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52" id="52"/>
            <p:cNvSpPr txBox="true"/>
            <p:nvPr/>
          </p:nvSpPr>
          <p:spPr>
            <a:xfrm rot="732269">
              <a:off x="178688" y="4279883"/>
              <a:ext cx="4047947" cy="863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26"/>
                </a:lnSpc>
              </a:pPr>
              <a:r>
                <a:rPr lang="en-US" sz="1875" b="true">
                  <a:solidFill>
                    <a:srgbClr val="1571B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Stadttheater 2025 Hinter verzauberten Fenster</a:t>
              </a:r>
            </a:p>
          </p:txBody>
        </p:sp>
      </p:grpSp>
    </p:spTree>
  </p:cSld>
  <p:clrMapOvr>
    <a:masterClrMapping/>
  </p:clrMapOvr>
  <p:transition spd="med">
    <p:cover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28558" y="1336894"/>
            <a:ext cx="4119645" cy="4478253"/>
            <a:chOff x="0" y="0"/>
            <a:chExt cx="5492860" cy="5971004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-951473">
              <a:off x="599746" y="491677"/>
              <a:ext cx="4293369" cy="4987650"/>
              <a:chOff x="0" y="0"/>
              <a:chExt cx="546608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1571BD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4000" t="0" r="-13999" b="0"/>
                </a:stretch>
              </a:blip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-982845">
              <a:off x="1240611" y="4431984"/>
              <a:ext cx="4047947" cy="450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-982845">
              <a:off x="1192874" y="4612010"/>
              <a:ext cx="4047947" cy="450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FFE5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Einschulungsfeier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0" y="0"/>
            <a:ext cx="18288000" cy="1336894"/>
            <a:chOff x="0" y="0"/>
            <a:chExt cx="4816593" cy="35210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6592" cy="352104"/>
            </a:xfrm>
            <a:custGeom>
              <a:avLst/>
              <a:gdLst/>
              <a:ahLst/>
              <a:cxnLst/>
              <a:rect r="r" b="b" t="t" l="l"/>
              <a:pathLst>
                <a:path h="35210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52104"/>
                  </a:lnTo>
                  <a:lnTo>
                    <a:pt x="0" y="352104"/>
                  </a:lnTo>
                  <a:close/>
                </a:path>
              </a:pathLst>
            </a:custGeom>
            <a:solidFill>
              <a:srgbClr val="1571B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816593" cy="3902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0"/>
            <a:ext cx="1466942" cy="1336894"/>
          </a:xfrm>
          <a:custGeom>
            <a:avLst/>
            <a:gdLst/>
            <a:ahLst/>
            <a:cxnLst/>
            <a:rect r="r" b="b" t="t" l="l"/>
            <a:pathLst>
              <a:path h="1336894" w="1466942">
                <a:moveTo>
                  <a:pt x="0" y="0"/>
                </a:moveTo>
                <a:lnTo>
                  <a:pt x="1466942" y="0"/>
                </a:lnTo>
                <a:lnTo>
                  <a:pt x="1466942" y="1336894"/>
                </a:lnTo>
                <a:lnTo>
                  <a:pt x="0" y="1336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1164703" y="1336894"/>
            <a:ext cx="3901854" cy="4308158"/>
            <a:chOff x="0" y="0"/>
            <a:chExt cx="5202471" cy="5744211"/>
          </a:xfrm>
        </p:grpSpPr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690781">
              <a:off x="454551" y="378281"/>
              <a:ext cx="4293369" cy="4987650"/>
              <a:chOff x="0" y="0"/>
              <a:chExt cx="546608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4077" t="0" r="-14077" b="0"/>
                </a:stretch>
              </a:blip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719285">
              <a:off x="188259" y="4557026"/>
              <a:ext cx="4047947" cy="450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1571B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Verkaufsstand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655082" y="1336894"/>
            <a:ext cx="4119645" cy="4478253"/>
            <a:chOff x="0" y="0"/>
            <a:chExt cx="5492860" cy="5971004"/>
          </a:xfrm>
        </p:grpSpPr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-951473">
              <a:off x="599746" y="491677"/>
              <a:ext cx="4293369" cy="4987650"/>
              <a:chOff x="0" y="0"/>
              <a:chExt cx="5466080" cy="63500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1571BD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4077" t="0" r="-14077" b="0"/>
                </a:stretch>
              </a:blip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7" id="27"/>
            <p:cNvSpPr txBox="true"/>
            <p:nvPr/>
          </p:nvSpPr>
          <p:spPr>
            <a:xfrm rot="-982845">
              <a:off x="1167598" y="4657582"/>
              <a:ext cx="4047947" cy="450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2075" b="true">
                  <a:solidFill>
                    <a:srgbClr val="FFE5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Weihnachtstheater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936212" y="1336894"/>
            <a:ext cx="4055907" cy="4478253"/>
            <a:chOff x="0" y="0"/>
            <a:chExt cx="5407876" cy="5971004"/>
          </a:xfrm>
        </p:grpSpPr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690781">
              <a:off x="472498" y="393216"/>
              <a:ext cx="4462880" cy="5184572"/>
              <a:chOff x="0" y="0"/>
              <a:chExt cx="5466080" cy="63500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5438261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8261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09809" t="-66412" r="-25279" b="-17028"/>
                </a:stretch>
              </a:blipFill>
            </p:spPr>
          </p:sp>
          <p:sp>
            <p:nvSpPr>
              <p:cNvPr name="Freeform 32" id="32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34" id="34"/>
            <p:cNvSpPr txBox="true"/>
            <p:nvPr/>
          </p:nvSpPr>
          <p:spPr>
            <a:xfrm rot="732269">
              <a:off x="215459" y="4697082"/>
              <a:ext cx="4207768" cy="4666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0"/>
                </a:lnSpc>
              </a:pPr>
              <a:r>
                <a:rPr lang="en-US" sz="2157" b="true">
                  <a:solidFill>
                    <a:srgbClr val="1571B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Flohmarkt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0" y="1598636"/>
            <a:ext cx="5969019" cy="3954769"/>
            <a:chOff x="0" y="0"/>
            <a:chExt cx="7958692" cy="5273026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7958692" cy="5273026"/>
              <a:chOff x="0" y="0"/>
              <a:chExt cx="9369507" cy="620776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351933" y="468630"/>
                <a:ext cx="8716584" cy="5322570"/>
              </a:xfrm>
              <a:custGeom>
                <a:avLst/>
                <a:gdLst/>
                <a:ahLst/>
                <a:cxnLst/>
                <a:rect r="r" b="b" t="t" l="l"/>
                <a:pathLst>
                  <a:path h="5322570" w="8716584">
                    <a:moveTo>
                      <a:pt x="150987" y="78740"/>
                    </a:moveTo>
                    <a:cubicBezTo>
                      <a:pt x="115427" y="67310"/>
                      <a:pt x="87487" y="57150"/>
                      <a:pt x="59547" y="48260"/>
                    </a:cubicBezTo>
                    <a:cubicBezTo>
                      <a:pt x="60817" y="43180"/>
                      <a:pt x="60817" y="39370"/>
                      <a:pt x="62087" y="34290"/>
                    </a:cubicBezTo>
                    <a:cubicBezTo>
                      <a:pt x="88757" y="33020"/>
                      <a:pt x="115427" y="31750"/>
                      <a:pt x="143367" y="29210"/>
                    </a:cubicBezTo>
                    <a:cubicBezTo>
                      <a:pt x="147177" y="20320"/>
                      <a:pt x="150987" y="11430"/>
                      <a:pt x="154797" y="0"/>
                    </a:cubicBezTo>
                    <a:cubicBezTo>
                      <a:pt x="170037" y="33020"/>
                      <a:pt x="170037" y="34290"/>
                      <a:pt x="206867" y="31750"/>
                    </a:cubicBezTo>
                    <a:cubicBezTo>
                      <a:pt x="613267" y="8890"/>
                      <a:pt x="1022207" y="5080"/>
                      <a:pt x="1429877" y="2540"/>
                    </a:cubicBezTo>
                    <a:cubicBezTo>
                      <a:pt x="2229977" y="0"/>
                      <a:pt x="3028807" y="40640"/>
                      <a:pt x="5660406" y="39370"/>
                    </a:cubicBezTo>
                    <a:cubicBezTo>
                      <a:pt x="7327204" y="43180"/>
                      <a:pt x="7805994" y="34290"/>
                      <a:pt x="8283514" y="30480"/>
                    </a:cubicBezTo>
                    <a:cubicBezTo>
                      <a:pt x="8401623" y="29210"/>
                      <a:pt x="8521004" y="25400"/>
                      <a:pt x="8639114" y="24130"/>
                    </a:cubicBezTo>
                    <a:cubicBezTo>
                      <a:pt x="8705154" y="22860"/>
                      <a:pt x="8716583" y="34290"/>
                      <a:pt x="8716583" y="101600"/>
                    </a:cubicBezTo>
                    <a:cubicBezTo>
                      <a:pt x="8677214" y="962660"/>
                      <a:pt x="8595933" y="1822450"/>
                      <a:pt x="8612444" y="2543810"/>
                    </a:cubicBezTo>
                    <a:cubicBezTo>
                      <a:pt x="8612444" y="3178810"/>
                      <a:pt x="8626414" y="3813810"/>
                      <a:pt x="8607364" y="4448810"/>
                    </a:cubicBezTo>
                    <a:cubicBezTo>
                      <a:pt x="8579423" y="4738370"/>
                      <a:pt x="8607364" y="5041900"/>
                      <a:pt x="8528623" y="5322570"/>
                    </a:cubicBezTo>
                    <a:cubicBezTo>
                      <a:pt x="8523544" y="5298440"/>
                      <a:pt x="8519733" y="5274310"/>
                      <a:pt x="8514654" y="5250180"/>
                    </a:cubicBezTo>
                    <a:cubicBezTo>
                      <a:pt x="7762814" y="5270500"/>
                      <a:pt x="7010973" y="5274310"/>
                      <a:pt x="3239627" y="5251450"/>
                    </a:cubicBezTo>
                    <a:cubicBezTo>
                      <a:pt x="2871327" y="5248910"/>
                      <a:pt x="2496677" y="5309870"/>
                      <a:pt x="2130917" y="5266690"/>
                    </a:cubicBezTo>
                    <a:cubicBezTo>
                      <a:pt x="2132187" y="5261610"/>
                      <a:pt x="2132187" y="5257800"/>
                      <a:pt x="2133457" y="5252720"/>
                    </a:cubicBezTo>
                    <a:cubicBezTo>
                      <a:pt x="2373487" y="5232400"/>
                      <a:pt x="2613517" y="5213350"/>
                      <a:pt x="2854817" y="5193030"/>
                    </a:cubicBezTo>
                    <a:cubicBezTo>
                      <a:pt x="2854817" y="5191760"/>
                      <a:pt x="2854817" y="5190490"/>
                      <a:pt x="2854817" y="5187950"/>
                    </a:cubicBezTo>
                    <a:cubicBezTo>
                      <a:pt x="2249027" y="5208270"/>
                      <a:pt x="1643237" y="5237480"/>
                      <a:pt x="1037447" y="5267960"/>
                    </a:cubicBezTo>
                    <a:cubicBezTo>
                      <a:pt x="697087" y="5266690"/>
                      <a:pt x="331327" y="5363210"/>
                      <a:pt x="1127" y="5289550"/>
                    </a:cubicBezTo>
                    <a:cubicBezTo>
                      <a:pt x="78597" y="5232400"/>
                      <a:pt x="16367" y="5119370"/>
                      <a:pt x="27797" y="5038090"/>
                    </a:cubicBezTo>
                    <a:cubicBezTo>
                      <a:pt x="25257" y="4935220"/>
                      <a:pt x="26527" y="4832350"/>
                      <a:pt x="26527" y="4729480"/>
                    </a:cubicBezTo>
                    <a:cubicBezTo>
                      <a:pt x="23987" y="4183380"/>
                      <a:pt x="-9033" y="3637280"/>
                      <a:pt x="2397" y="3089910"/>
                    </a:cubicBezTo>
                    <a:cubicBezTo>
                      <a:pt x="16367" y="2179320"/>
                      <a:pt x="114157" y="1130300"/>
                      <a:pt x="150987" y="78740"/>
                    </a:cubicBezTo>
                    <a:close/>
                    <a:moveTo>
                      <a:pt x="79867" y="5255260"/>
                    </a:moveTo>
                    <a:cubicBezTo>
                      <a:pt x="929497" y="5224780"/>
                      <a:pt x="1777857" y="5168900"/>
                      <a:pt x="2628757" y="5154930"/>
                    </a:cubicBezTo>
                    <a:cubicBezTo>
                      <a:pt x="3032617" y="5142230"/>
                      <a:pt x="3433937" y="5177790"/>
                      <a:pt x="5842550" y="5182870"/>
                    </a:cubicBezTo>
                    <a:cubicBezTo>
                      <a:pt x="7409754" y="5196840"/>
                      <a:pt x="7963473" y="5165090"/>
                      <a:pt x="8515923" y="5176520"/>
                    </a:cubicBezTo>
                    <a:cubicBezTo>
                      <a:pt x="8565454" y="4110990"/>
                      <a:pt x="8533704" y="3046730"/>
                      <a:pt x="8555294" y="2123440"/>
                    </a:cubicBezTo>
                    <a:cubicBezTo>
                      <a:pt x="8562914" y="1438910"/>
                      <a:pt x="8625144" y="754380"/>
                      <a:pt x="8669594" y="72390"/>
                    </a:cubicBezTo>
                    <a:cubicBezTo>
                      <a:pt x="7555804" y="100330"/>
                      <a:pt x="3423777" y="127000"/>
                      <a:pt x="2309987" y="96520"/>
                    </a:cubicBezTo>
                    <a:cubicBezTo>
                      <a:pt x="1598787" y="73660"/>
                      <a:pt x="885047" y="104140"/>
                      <a:pt x="176387" y="74930"/>
                    </a:cubicBezTo>
                    <a:cubicBezTo>
                      <a:pt x="243697" y="1054100"/>
                      <a:pt x="120507" y="2032000"/>
                      <a:pt x="107807" y="2868930"/>
                    </a:cubicBezTo>
                    <a:cubicBezTo>
                      <a:pt x="73517" y="3663950"/>
                      <a:pt x="164957" y="4461510"/>
                      <a:pt x="79867" y="5255260"/>
                    </a:cubicBezTo>
                    <a:close/>
                  </a:path>
                </a:pathLst>
              </a:custGeom>
              <a:solidFill>
                <a:srgbClr val="1571BD"/>
              </a:solidFill>
            </p:spPr>
          </p:sp>
        </p:grpSp>
        <p:sp>
          <p:nvSpPr>
            <p:cNvPr name="TextBox 38" id="38"/>
            <p:cNvSpPr txBox="true"/>
            <p:nvPr/>
          </p:nvSpPr>
          <p:spPr>
            <a:xfrm rot="0">
              <a:off x="1061720" y="485637"/>
              <a:ext cx="5033722" cy="6877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81"/>
                </a:lnSpc>
              </a:pPr>
              <a:r>
                <a:rPr lang="en-US" sz="3129" b="true">
                  <a:solidFill>
                    <a:srgbClr val="1571B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Veranstaltungen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768343" y="1269882"/>
              <a:ext cx="5974755" cy="31407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82933" indent="-291467" lvl="1">
                <a:lnSpc>
                  <a:spcPts val="3780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Präsenz und Aufklärung</a:t>
              </a:r>
            </a:p>
            <a:p>
              <a:pPr algn="l" marL="582933" indent="-291467" lvl="1">
                <a:lnSpc>
                  <a:spcPts val="3780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Unterstützung</a:t>
              </a:r>
            </a:p>
            <a:p>
              <a:pPr algn="l" marL="582933" indent="-291467" lvl="1">
                <a:lnSpc>
                  <a:spcPts val="3780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Mitgliedergewinnung</a:t>
              </a:r>
            </a:p>
            <a:p>
              <a:pPr algn="l" marL="582933" indent="-291467" lvl="1">
                <a:lnSpc>
                  <a:spcPts val="3780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Spendenaufruf</a:t>
              </a:r>
            </a:p>
            <a:p>
              <a:pPr algn="l">
                <a:lnSpc>
                  <a:spcPts val="3780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0" y="6053273"/>
            <a:ext cx="5969019" cy="4130007"/>
            <a:chOff x="0" y="0"/>
            <a:chExt cx="7958692" cy="5506676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0"/>
              <a:ext cx="7958692" cy="5506676"/>
              <a:chOff x="0" y="0"/>
              <a:chExt cx="9369507" cy="6482829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351933" y="468630"/>
                <a:ext cx="8716584" cy="5597639"/>
              </a:xfrm>
              <a:custGeom>
                <a:avLst/>
                <a:gdLst/>
                <a:ahLst/>
                <a:cxnLst/>
                <a:rect r="r" b="b" t="t" l="l"/>
                <a:pathLst>
                  <a:path h="5597639" w="8716584">
                    <a:moveTo>
                      <a:pt x="150987" y="78740"/>
                    </a:moveTo>
                    <a:cubicBezTo>
                      <a:pt x="115427" y="67310"/>
                      <a:pt x="87487" y="57150"/>
                      <a:pt x="59547" y="48260"/>
                    </a:cubicBezTo>
                    <a:cubicBezTo>
                      <a:pt x="60817" y="43180"/>
                      <a:pt x="60817" y="39370"/>
                      <a:pt x="62087" y="34290"/>
                    </a:cubicBezTo>
                    <a:cubicBezTo>
                      <a:pt x="88757" y="33020"/>
                      <a:pt x="115427" y="31750"/>
                      <a:pt x="143367" y="29210"/>
                    </a:cubicBezTo>
                    <a:cubicBezTo>
                      <a:pt x="147177" y="20320"/>
                      <a:pt x="150987" y="11430"/>
                      <a:pt x="154797" y="0"/>
                    </a:cubicBezTo>
                    <a:cubicBezTo>
                      <a:pt x="170037" y="33020"/>
                      <a:pt x="170037" y="34290"/>
                      <a:pt x="206867" y="31750"/>
                    </a:cubicBezTo>
                    <a:cubicBezTo>
                      <a:pt x="613267" y="8890"/>
                      <a:pt x="1022207" y="5080"/>
                      <a:pt x="1429877" y="2540"/>
                    </a:cubicBezTo>
                    <a:cubicBezTo>
                      <a:pt x="2229977" y="0"/>
                      <a:pt x="3028807" y="40640"/>
                      <a:pt x="5660406" y="39370"/>
                    </a:cubicBezTo>
                    <a:cubicBezTo>
                      <a:pt x="7327204" y="43180"/>
                      <a:pt x="7805994" y="34290"/>
                      <a:pt x="8283514" y="30480"/>
                    </a:cubicBezTo>
                    <a:cubicBezTo>
                      <a:pt x="8401623" y="29210"/>
                      <a:pt x="8521004" y="25400"/>
                      <a:pt x="8639114" y="24130"/>
                    </a:cubicBezTo>
                    <a:cubicBezTo>
                      <a:pt x="8705154" y="22860"/>
                      <a:pt x="8716583" y="34290"/>
                      <a:pt x="8716583" y="101600"/>
                    </a:cubicBezTo>
                    <a:cubicBezTo>
                      <a:pt x="8677214" y="962660"/>
                      <a:pt x="8595933" y="1822450"/>
                      <a:pt x="8612444" y="2818879"/>
                    </a:cubicBezTo>
                    <a:cubicBezTo>
                      <a:pt x="8612444" y="3453879"/>
                      <a:pt x="8626414" y="4088879"/>
                      <a:pt x="8607364" y="4723879"/>
                    </a:cubicBezTo>
                    <a:cubicBezTo>
                      <a:pt x="8579423" y="5013439"/>
                      <a:pt x="8607364" y="5316969"/>
                      <a:pt x="8528623" y="5597639"/>
                    </a:cubicBezTo>
                    <a:cubicBezTo>
                      <a:pt x="8523544" y="5573509"/>
                      <a:pt x="8519733" y="5549379"/>
                      <a:pt x="8514654" y="5525249"/>
                    </a:cubicBezTo>
                    <a:cubicBezTo>
                      <a:pt x="7762814" y="5545569"/>
                      <a:pt x="7010973" y="5549379"/>
                      <a:pt x="3239627" y="5526519"/>
                    </a:cubicBezTo>
                    <a:cubicBezTo>
                      <a:pt x="2871327" y="5523979"/>
                      <a:pt x="2496677" y="5584939"/>
                      <a:pt x="2130917" y="5541759"/>
                    </a:cubicBezTo>
                    <a:cubicBezTo>
                      <a:pt x="2132187" y="5536679"/>
                      <a:pt x="2132187" y="5532869"/>
                      <a:pt x="2133457" y="5527789"/>
                    </a:cubicBezTo>
                    <a:cubicBezTo>
                      <a:pt x="2373487" y="5507469"/>
                      <a:pt x="2613517" y="5488419"/>
                      <a:pt x="2854817" y="5468099"/>
                    </a:cubicBezTo>
                    <a:cubicBezTo>
                      <a:pt x="2854817" y="5466829"/>
                      <a:pt x="2854817" y="5465559"/>
                      <a:pt x="2854817" y="5463019"/>
                    </a:cubicBezTo>
                    <a:cubicBezTo>
                      <a:pt x="2249027" y="5483339"/>
                      <a:pt x="1643237" y="5512549"/>
                      <a:pt x="1037447" y="5543029"/>
                    </a:cubicBezTo>
                    <a:cubicBezTo>
                      <a:pt x="697087" y="5541759"/>
                      <a:pt x="331327" y="5638279"/>
                      <a:pt x="1127" y="5564619"/>
                    </a:cubicBezTo>
                    <a:cubicBezTo>
                      <a:pt x="78597" y="5507469"/>
                      <a:pt x="16367" y="5394439"/>
                      <a:pt x="27797" y="5313159"/>
                    </a:cubicBezTo>
                    <a:cubicBezTo>
                      <a:pt x="25257" y="5210289"/>
                      <a:pt x="26527" y="5107419"/>
                      <a:pt x="26527" y="5004549"/>
                    </a:cubicBezTo>
                    <a:cubicBezTo>
                      <a:pt x="23987" y="4458449"/>
                      <a:pt x="-9033" y="3912349"/>
                      <a:pt x="2397" y="3364979"/>
                    </a:cubicBezTo>
                    <a:cubicBezTo>
                      <a:pt x="16367" y="2179320"/>
                      <a:pt x="114157" y="1130300"/>
                      <a:pt x="150987" y="78740"/>
                    </a:cubicBezTo>
                    <a:close/>
                    <a:moveTo>
                      <a:pt x="79867" y="5530329"/>
                    </a:moveTo>
                    <a:cubicBezTo>
                      <a:pt x="929497" y="5499849"/>
                      <a:pt x="1777857" y="5443969"/>
                      <a:pt x="2628757" y="5429999"/>
                    </a:cubicBezTo>
                    <a:cubicBezTo>
                      <a:pt x="3032617" y="5417299"/>
                      <a:pt x="3433937" y="5452859"/>
                      <a:pt x="5842550" y="5457939"/>
                    </a:cubicBezTo>
                    <a:cubicBezTo>
                      <a:pt x="7409754" y="5471909"/>
                      <a:pt x="7963473" y="5440159"/>
                      <a:pt x="8515923" y="5451589"/>
                    </a:cubicBezTo>
                    <a:cubicBezTo>
                      <a:pt x="8565454" y="4386059"/>
                      <a:pt x="8533704" y="3321799"/>
                      <a:pt x="8555294" y="2123440"/>
                    </a:cubicBezTo>
                    <a:cubicBezTo>
                      <a:pt x="8562914" y="1438910"/>
                      <a:pt x="8625144" y="754380"/>
                      <a:pt x="8669594" y="72390"/>
                    </a:cubicBezTo>
                    <a:cubicBezTo>
                      <a:pt x="7555804" y="100330"/>
                      <a:pt x="3423777" y="127000"/>
                      <a:pt x="2309987" y="96520"/>
                    </a:cubicBezTo>
                    <a:cubicBezTo>
                      <a:pt x="1598787" y="73660"/>
                      <a:pt x="885047" y="104140"/>
                      <a:pt x="176387" y="74930"/>
                    </a:cubicBezTo>
                    <a:cubicBezTo>
                      <a:pt x="243697" y="1054100"/>
                      <a:pt x="120507" y="2032000"/>
                      <a:pt x="107807" y="3143999"/>
                    </a:cubicBezTo>
                    <a:cubicBezTo>
                      <a:pt x="73517" y="3939019"/>
                      <a:pt x="164957" y="4736579"/>
                      <a:pt x="79867" y="5530329"/>
                    </a:cubicBezTo>
                    <a:close/>
                  </a:path>
                </a:pathLst>
              </a:custGeom>
              <a:solidFill>
                <a:srgbClr val="1571BD"/>
              </a:solidFill>
            </p:spPr>
          </p:sp>
        </p:grpSp>
        <p:sp>
          <p:nvSpPr>
            <p:cNvPr name="TextBox 43" id="43"/>
            <p:cNvSpPr txBox="true"/>
            <p:nvPr/>
          </p:nvSpPr>
          <p:spPr>
            <a:xfrm rot="0">
              <a:off x="1061720" y="485637"/>
              <a:ext cx="6474056" cy="6877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81"/>
                </a:lnSpc>
              </a:pPr>
              <a:r>
                <a:rPr lang="en-US" sz="3129" b="true">
                  <a:solidFill>
                    <a:srgbClr val="1571B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Modernes Vereinsleben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768343" y="1405883"/>
              <a:ext cx="6516998" cy="31407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82933" indent="-291467" lvl="1">
                <a:lnSpc>
                  <a:spcPts val="3780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Vereins-App</a:t>
              </a:r>
            </a:p>
            <a:p>
              <a:pPr algn="l" marL="582933" indent="-291467" lvl="1">
                <a:lnSpc>
                  <a:spcPts val="3780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Webseite</a:t>
              </a:r>
            </a:p>
            <a:p>
              <a:pPr algn="l" marL="582933" indent="-291467" lvl="1">
                <a:lnSpc>
                  <a:spcPts val="3780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digitaler Vereinskalender</a:t>
              </a:r>
            </a:p>
            <a:p>
              <a:pPr algn="l" marL="582933" indent="-291467" lvl="1">
                <a:lnSpc>
                  <a:spcPts val="3780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Newsletter</a:t>
              </a:r>
            </a:p>
            <a:p>
              <a:pPr algn="l" marL="582933" indent="-291467" lvl="1">
                <a:lnSpc>
                  <a:spcPts val="3780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digitale Abstimmungen</a:t>
              </a: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5969019" y="6158391"/>
            <a:ext cx="5439531" cy="3572497"/>
          </a:xfrm>
          <a:custGeom>
            <a:avLst/>
            <a:gdLst/>
            <a:ahLst/>
            <a:cxnLst/>
            <a:rect r="r" b="b" t="t" l="l"/>
            <a:pathLst>
              <a:path h="3572497" w="5439531">
                <a:moveTo>
                  <a:pt x="0" y="0"/>
                </a:moveTo>
                <a:lnTo>
                  <a:pt x="5439531" y="0"/>
                </a:lnTo>
                <a:lnTo>
                  <a:pt x="5439531" y="3572497"/>
                </a:lnTo>
                <a:lnTo>
                  <a:pt x="0" y="35724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1965809" y="6304068"/>
            <a:ext cx="5382003" cy="3531939"/>
          </a:xfrm>
          <a:custGeom>
            <a:avLst/>
            <a:gdLst/>
            <a:ahLst/>
            <a:cxnLst/>
            <a:rect r="r" b="b" t="t" l="l"/>
            <a:pathLst>
              <a:path h="3531939" w="5382003">
                <a:moveTo>
                  <a:pt x="0" y="0"/>
                </a:moveTo>
                <a:lnTo>
                  <a:pt x="5382003" y="0"/>
                </a:lnTo>
                <a:lnTo>
                  <a:pt x="5382003" y="3531939"/>
                </a:lnTo>
                <a:lnTo>
                  <a:pt x="0" y="3531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2247524" y="121955"/>
            <a:ext cx="15621084" cy="979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true">
                <a:solidFill>
                  <a:srgbClr val="FFE5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Förderverein Grundschule Sonnenhalde e.V.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383704" y="9573922"/>
            <a:ext cx="4610160" cy="47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3"/>
              </a:lnSpc>
            </a:pPr>
            <a:r>
              <a:rPr lang="en-US" b="true" sz="2816">
                <a:solidFill>
                  <a:srgbClr val="1571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Vereins-App für Mitglieder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3190784" y="9573922"/>
            <a:ext cx="2932053" cy="47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3"/>
              </a:lnSpc>
            </a:pPr>
            <a:r>
              <a:rPr lang="en-US" sz="2816" b="true">
                <a:solidFill>
                  <a:srgbClr val="1571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Webseite</a:t>
            </a:r>
            <a:r>
              <a:rPr lang="en-US" b="true" sz="2816">
                <a:solidFill>
                  <a:srgbClr val="1571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für alle</a:t>
            </a:r>
          </a:p>
        </p:txBody>
      </p:sp>
    </p:spTree>
  </p:cSld>
  <p:clrMapOvr>
    <a:masterClrMapping/>
  </p:clrMapOvr>
  <p:transition spd="med">
    <p:cover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51330" y="-130075"/>
            <a:ext cx="12282283" cy="9388375"/>
          </a:xfrm>
          <a:custGeom>
            <a:avLst/>
            <a:gdLst/>
            <a:ahLst/>
            <a:cxnLst/>
            <a:rect r="r" b="b" t="t" l="l"/>
            <a:pathLst>
              <a:path h="9388375" w="12282283">
                <a:moveTo>
                  <a:pt x="0" y="0"/>
                </a:moveTo>
                <a:lnTo>
                  <a:pt x="12282283" y="0"/>
                </a:lnTo>
                <a:lnTo>
                  <a:pt x="12282283" y="9388375"/>
                </a:lnTo>
                <a:lnTo>
                  <a:pt x="0" y="9388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336894"/>
            <a:chOff x="0" y="0"/>
            <a:chExt cx="4816593" cy="3521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352104"/>
            </a:xfrm>
            <a:custGeom>
              <a:avLst/>
              <a:gdLst/>
              <a:ahLst/>
              <a:cxnLst/>
              <a:rect r="r" b="b" t="t" l="l"/>
              <a:pathLst>
                <a:path h="35210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52104"/>
                  </a:lnTo>
                  <a:lnTo>
                    <a:pt x="0" y="352104"/>
                  </a:lnTo>
                  <a:close/>
                </a:path>
              </a:pathLst>
            </a:custGeom>
            <a:solidFill>
              <a:srgbClr val="1571B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3902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1466942" cy="1336894"/>
          </a:xfrm>
          <a:custGeom>
            <a:avLst/>
            <a:gdLst/>
            <a:ahLst/>
            <a:cxnLst/>
            <a:rect r="r" b="b" t="t" l="l"/>
            <a:pathLst>
              <a:path h="1336894" w="1466942">
                <a:moveTo>
                  <a:pt x="0" y="0"/>
                </a:moveTo>
                <a:lnTo>
                  <a:pt x="1466942" y="0"/>
                </a:lnTo>
                <a:lnTo>
                  <a:pt x="1466942" y="1336894"/>
                </a:lnTo>
                <a:lnTo>
                  <a:pt x="0" y="1336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5384806" y="2916346"/>
            <a:ext cx="2483803" cy="2503985"/>
          </a:xfrm>
          <a:custGeom>
            <a:avLst/>
            <a:gdLst/>
            <a:ahLst/>
            <a:cxnLst/>
            <a:rect r="r" b="b" t="t" l="l"/>
            <a:pathLst>
              <a:path h="2503985" w="2483803">
                <a:moveTo>
                  <a:pt x="0" y="0"/>
                </a:moveTo>
                <a:lnTo>
                  <a:pt x="2483803" y="0"/>
                </a:lnTo>
                <a:lnTo>
                  <a:pt x="2483803" y="2503985"/>
                </a:lnTo>
                <a:lnTo>
                  <a:pt x="0" y="2503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66" t="-9396" r="-9710" b="-931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113355" y="2095706"/>
            <a:ext cx="6416960" cy="533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sz="3129" b="true">
                <a:solidFill>
                  <a:srgbClr val="1571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Wie kannst du uns unterstützen?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60399" y="2716729"/>
            <a:ext cx="6966719" cy="2846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Mitglied werden (mind. 20€ jährlich)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Geldspenden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als aktives Mitglied mitgestalten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Ideen einbringen auch ohne Mitgliedschaft möglich</a:t>
            </a:r>
          </a:p>
          <a:p>
            <a:pPr algn="l" marL="582933" indent="-291467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Vereinsinfos verbreiten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446315" y="1472462"/>
            <a:ext cx="7751041" cy="4777795"/>
            <a:chOff x="0" y="0"/>
            <a:chExt cx="12166728" cy="74996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51933" y="468630"/>
              <a:ext cx="11513805" cy="6614466"/>
            </a:xfrm>
            <a:custGeom>
              <a:avLst/>
              <a:gdLst/>
              <a:ahLst/>
              <a:cxnLst/>
              <a:rect r="r" b="b" t="t" l="l"/>
              <a:pathLst>
                <a:path h="6614466" w="11513805">
                  <a:moveTo>
                    <a:pt x="150987" y="78740"/>
                  </a:moveTo>
                  <a:cubicBezTo>
                    <a:pt x="115427" y="67310"/>
                    <a:pt x="87487" y="57150"/>
                    <a:pt x="59547" y="48260"/>
                  </a:cubicBezTo>
                  <a:cubicBezTo>
                    <a:pt x="60817" y="43180"/>
                    <a:pt x="60817" y="39370"/>
                    <a:pt x="62087" y="34290"/>
                  </a:cubicBezTo>
                  <a:cubicBezTo>
                    <a:pt x="88757" y="33020"/>
                    <a:pt x="115427" y="31750"/>
                    <a:pt x="143367" y="29210"/>
                  </a:cubicBezTo>
                  <a:cubicBezTo>
                    <a:pt x="147177" y="20320"/>
                    <a:pt x="150987" y="11430"/>
                    <a:pt x="154797" y="0"/>
                  </a:cubicBezTo>
                  <a:cubicBezTo>
                    <a:pt x="170037" y="33020"/>
                    <a:pt x="170037" y="34290"/>
                    <a:pt x="206867" y="31750"/>
                  </a:cubicBezTo>
                  <a:cubicBezTo>
                    <a:pt x="613267" y="8890"/>
                    <a:pt x="1022207" y="5080"/>
                    <a:pt x="1429877" y="2540"/>
                  </a:cubicBezTo>
                  <a:cubicBezTo>
                    <a:pt x="2229977" y="0"/>
                    <a:pt x="3028807" y="40640"/>
                    <a:pt x="7357077" y="39370"/>
                  </a:cubicBezTo>
                  <a:cubicBezTo>
                    <a:pt x="10124424" y="43180"/>
                    <a:pt x="10603215" y="34290"/>
                    <a:pt x="11080734" y="30480"/>
                  </a:cubicBezTo>
                  <a:cubicBezTo>
                    <a:pt x="11198845" y="29210"/>
                    <a:pt x="11318224" y="25400"/>
                    <a:pt x="11436334" y="24130"/>
                  </a:cubicBezTo>
                  <a:cubicBezTo>
                    <a:pt x="11502374" y="22860"/>
                    <a:pt x="11513805" y="34290"/>
                    <a:pt x="11513805" y="101600"/>
                  </a:cubicBezTo>
                  <a:cubicBezTo>
                    <a:pt x="11474434" y="962660"/>
                    <a:pt x="11393155" y="1822450"/>
                    <a:pt x="11409665" y="3835705"/>
                  </a:cubicBezTo>
                  <a:cubicBezTo>
                    <a:pt x="11409665" y="4470705"/>
                    <a:pt x="11423634" y="5105705"/>
                    <a:pt x="11404584" y="5740705"/>
                  </a:cubicBezTo>
                  <a:cubicBezTo>
                    <a:pt x="11376645" y="6030265"/>
                    <a:pt x="11404584" y="6333795"/>
                    <a:pt x="11325845" y="6614466"/>
                  </a:cubicBezTo>
                  <a:cubicBezTo>
                    <a:pt x="11320765" y="6590335"/>
                    <a:pt x="11316955" y="6566205"/>
                    <a:pt x="11311874" y="6542075"/>
                  </a:cubicBezTo>
                  <a:cubicBezTo>
                    <a:pt x="10560034" y="6562395"/>
                    <a:pt x="9808195" y="6566205"/>
                    <a:pt x="3239627" y="6543345"/>
                  </a:cubicBezTo>
                  <a:cubicBezTo>
                    <a:pt x="2871327" y="6540805"/>
                    <a:pt x="2496677" y="6601766"/>
                    <a:pt x="2130917" y="6558585"/>
                  </a:cubicBezTo>
                  <a:cubicBezTo>
                    <a:pt x="2132187" y="6553505"/>
                    <a:pt x="2132187" y="6549695"/>
                    <a:pt x="2133457" y="6544616"/>
                  </a:cubicBezTo>
                  <a:cubicBezTo>
                    <a:pt x="2373487" y="6524295"/>
                    <a:pt x="2613517" y="6505245"/>
                    <a:pt x="2854817" y="6484925"/>
                  </a:cubicBezTo>
                  <a:cubicBezTo>
                    <a:pt x="2854817" y="6483655"/>
                    <a:pt x="2854817" y="6482385"/>
                    <a:pt x="2854817" y="6479845"/>
                  </a:cubicBezTo>
                  <a:cubicBezTo>
                    <a:pt x="2249027" y="6500166"/>
                    <a:pt x="1643237" y="6529375"/>
                    <a:pt x="1037447" y="6559855"/>
                  </a:cubicBezTo>
                  <a:cubicBezTo>
                    <a:pt x="697087" y="6558585"/>
                    <a:pt x="331327" y="6655105"/>
                    <a:pt x="1127" y="6581445"/>
                  </a:cubicBezTo>
                  <a:cubicBezTo>
                    <a:pt x="78597" y="6524295"/>
                    <a:pt x="16367" y="6411266"/>
                    <a:pt x="27797" y="6329985"/>
                  </a:cubicBezTo>
                  <a:cubicBezTo>
                    <a:pt x="25257" y="6227116"/>
                    <a:pt x="26527" y="6124245"/>
                    <a:pt x="26527" y="6021375"/>
                  </a:cubicBezTo>
                  <a:cubicBezTo>
                    <a:pt x="23987" y="5475275"/>
                    <a:pt x="-9033" y="4929175"/>
                    <a:pt x="2397" y="4381805"/>
                  </a:cubicBezTo>
                  <a:cubicBezTo>
                    <a:pt x="16367" y="2179320"/>
                    <a:pt x="114157" y="1130300"/>
                    <a:pt x="150987" y="78740"/>
                  </a:cubicBezTo>
                  <a:close/>
                  <a:moveTo>
                    <a:pt x="79867" y="6547155"/>
                  </a:moveTo>
                  <a:cubicBezTo>
                    <a:pt x="929497" y="6516675"/>
                    <a:pt x="1777857" y="6460795"/>
                    <a:pt x="2628757" y="6446825"/>
                  </a:cubicBezTo>
                  <a:cubicBezTo>
                    <a:pt x="3032617" y="6434125"/>
                    <a:pt x="3433937" y="6469685"/>
                    <a:pt x="7699720" y="6474765"/>
                  </a:cubicBezTo>
                  <a:cubicBezTo>
                    <a:pt x="10206974" y="6488735"/>
                    <a:pt x="10760695" y="6456985"/>
                    <a:pt x="11313145" y="6468415"/>
                  </a:cubicBezTo>
                  <a:cubicBezTo>
                    <a:pt x="11362674" y="5402885"/>
                    <a:pt x="11330924" y="4338625"/>
                    <a:pt x="11352515" y="2123440"/>
                  </a:cubicBezTo>
                  <a:cubicBezTo>
                    <a:pt x="11360135" y="1438910"/>
                    <a:pt x="11422365" y="754380"/>
                    <a:pt x="11466815" y="72390"/>
                  </a:cubicBezTo>
                  <a:cubicBezTo>
                    <a:pt x="10353024" y="100330"/>
                    <a:pt x="3423777" y="127000"/>
                    <a:pt x="2309987" y="96520"/>
                  </a:cubicBezTo>
                  <a:cubicBezTo>
                    <a:pt x="1598787" y="73660"/>
                    <a:pt x="885047" y="104140"/>
                    <a:pt x="176387" y="74930"/>
                  </a:cubicBezTo>
                  <a:cubicBezTo>
                    <a:pt x="243697" y="1054100"/>
                    <a:pt x="120507" y="2032000"/>
                    <a:pt x="107807" y="4160825"/>
                  </a:cubicBezTo>
                  <a:cubicBezTo>
                    <a:pt x="73517" y="4955845"/>
                    <a:pt x="164957" y="5753405"/>
                    <a:pt x="79867" y="6547155"/>
                  </a:cubicBezTo>
                  <a:close/>
                </a:path>
              </a:pathLst>
            </a:custGeom>
            <a:solidFill>
              <a:srgbClr val="1571BD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2289811" y="6208758"/>
            <a:ext cx="13708378" cy="4078242"/>
          </a:xfrm>
          <a:custGeom>
            <a:avLst/>
            <a:gdLst/>
            <a:ahLst/>
            <a:cxnLst/>
            <a:rect r="r" b="b" t="t" l="l"/>
            <a:pathLst>
              <a:path h="4078242" w="13708378">
                <a:moveTo>
                  <a:pt x="0" y="0"/>
                </a:moveTo>
                <a:lnTo>
                  <a:pt x="13708378" y="0"/>
                </a:lnTo>
                <a:lnTo>
                  <a:pt x="13708378" y="4078242"/>
                </a:lnTo>
                <a:lnTo>
                  <a:pt x="0" y="4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247524" y="121955"/>
            <a:ext cx="15621084" cy="979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true">
                <a:solidFill>
                  <a:srgbClr val="FFE5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Förderverein Grundschule Sonnenhalde e.V.</a:t>
            </a:r>
          </a:p>
        </p:txBody>
      </p:sp>
    </p:spTree>
  </p:cSld>
  <p:clrMapOvr>
    <a:masterClrMapping/>
  </p:clrMapOvr>
  <p:transition spd="med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DAHFrhzx6jc</dc:identifier>
  <dcterms:modified xsi:type="dcterms:W3CDTF">2011-08-01T06:04:30Z</dcterms:modified>
  <cp:revision>1</cp:revision>
  <dc:title>Förderverein Grundschule Sonnenhalde e.V.</dc:title>
</cp:coreProperties>
</file>